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NBA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球员斯伯特尽管身材矮小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但通过不懈努力最终实现梦想的故事。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08920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088006"/>
            <a:ext cx="11485848" cy="149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Texas, Spud was much smaller than the other kids at school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he dreamed of playing in the NBA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attending junior high, Spud tried out for the school team, but 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 because he was too small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 not lose heart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got the chance at last, he scored 20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first game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then on, he was the star of the team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5734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考查动词。句意：在初中的时候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斯伯特尝试加入校队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但一开始他被拒绝了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因为他太小了。主语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“tried”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时态是一般过去时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因此空处用</a:t>
            </a:r>
            <a:r>
              <a:rPr lang="zh-CN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一般过去时的被动语态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he,be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一般过去时的被动语态的基本结构为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endParaRPr lang="zh-CN" altLang="zh-CN" sz="2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refused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points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考查名词。句意：当他终于获得机会时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他在他的第一场比赛里得了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“20”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空处用名词复数形式。故填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3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90750" y="4372070"/>
            <a:ext cx="275050" cy="2160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271670" y="1755564"/>
            <a:ext cx="14688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was</a:t>
            </a:r>
            <a:r>
              <a:rPr lang="en-US" altLang="zh-CN" sz="2000">
                <a:ea typeface="楷体" panose="02010609060101010101" pitchFamily="49" charset="-122"/>
              </a:rPr>
              <a:t> </a:t>
            </a:r>
            <a:r>
              <a:rPr lang="en-US" altLang="zh-CN" sz="2000"/>
              <a:t>refused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1054646" y="2608034"/>
            <a:ext cx="853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points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senior high, Spud often had to sit in the stands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his height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practised even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got the coach to change his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Spud went on to become the leader of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38822" y="2492896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harder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508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考查副词比较级。句意：他更加努力地练习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并让教练改变了主意。此处用副词比较级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更努力地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 university would invite him to play basketball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was only 170cm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decided to play at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junior college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he led his team to the national championship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brought him to the attention of North Carolina State University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result, he succeeded in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scholarship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6500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simply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没有一所大学会邀请他打篮球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仅仅因为他只有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厘米高。空处修饰后面句子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用副词形式。故填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考查冠词。句意：他决定在一所专科大学打球。此处泛指一所专科大学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getting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考查固定搭配。句意：结果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他成功获得了奖学金。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 in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空处填动名词形式。故填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10916" y="790582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simply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823398" y="141277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463358" y="2446766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getting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23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5502"/>
            <a:ext cx="11485848" cy="2123658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he was a great player at university, the NBA was not interested in him 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too short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playing in another basketball league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a year, the NBA took notice of him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1985, Spud joined the Atlanta Hawks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became one of the greatest players in the NBA at that time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talented Spud was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606" y="1451441"/>
            <a:ext cx="1452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because/as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10014360" y="1451441"/>
            <a:ext cx="5453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for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5879182" y="2446766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How</a:t>
            </a:r>
            <a:endParaRPr lang="zh-CN" altLang="en-US" sz="2200"/>
          </a:p>
        </p:txBody>
      </p:sp>
      <p:sp>
        <p:nvSpPr>
          <p:cNvPr id="8" name="内容占位符 5"/>
          <p:cNvSpPr txBox="1">
            <a:spLocks/>
          </p:cNvSpPr>
          <p:nvPr/>
        </p:nvSpPr>
        <p:spPr bwMode="auto">
          <a:xfrm>
            <a:off x="360854" y="2942440"/>
            <a:ext cx="11485848" cy="358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because/as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考查连词。句意：尽管他在大学时是一名伟大的球员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NBA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对他不感兴趣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因为他太矮了。空后句是前句的原因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because/as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because/as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for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考查介词。句意：在另一个篮球联赛中打了大约一年后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,NBA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注意到了他。此处用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＋一段时间。故填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How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考查感叹句。句意：斯伯特多么有天赋啊！句子是感叹句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中心词是形容词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用感叹句型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＋形容词＋主谓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77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5416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hard work, Spud Webb proved that size and body type do not matter—you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almost anything if you never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264" y="2312194"/>
            <a:ext cx="1789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will achieve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achieve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考查一般将来时。句意：通过努力工作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斯伯特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韦伯证明了身材和体型并不重要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只要你永不放弃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你几乎可以实现任何事情。句子是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主句用一般将来时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achieve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9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449272" cy="2952328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71880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NBA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注重技术全面性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如中锋需具备组织能力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、科学训练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数据化体能管理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要求球员兼具商业价值运营能力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社交媒体、代言谈判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和社会责任感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参与平权运动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同时推动全球化适应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国际球员支持体系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和数字创新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VR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观赛、区块链应用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。本质是将运动员培养为竞技、商业、科技、文化四位一体的现代职业体育人。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83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881406"/>
            <a:ext cx="2326425" cy="45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7049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217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2025-09-17T16:13:40Z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